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62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03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9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6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7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41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1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30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986F-EEB6-4C45-83F9-C200A997F4CE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A39E-178B-4E0D-BD13-F2BCE959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5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Echoes of the Gospel Word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8884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Echoes of Faith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14096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Echoes of our own hearts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6948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</dc:creator>
  <cp:lastModifiedBy>KC</cp:lastModifiedBy>
  <cp:revision>1</cp:revision>
  <dcterms:created xsi:type="dcterms:W3CDTF">2017-10-22T10:27:02Z</dcterms:created>
  <dcterms:modified xsi:type="dcterms:W3CDTF">2017-10-22T10:30:49Z</dcterms:modified>
</cp:coreProperties>
</file>